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6" r:id="rId2"/>
  </p:sldMasterIdLst>
  <p:notesMasterIdLst>
    <p:notesMasterId r:id="rId9"/>
  </p:notesMasterIdLst>
  <p:sldIdLst>
    <p:sldId id="276" r:id="rId3"/>
    <p:sldId id="279" r:id="rId4"/>
    <p:sldId id="267" r:id="rId5"/>
    <p:sldId id="308" r:id="rId6"/>
    <p:sldId id="260" r:id="rId7"/>
    <p:sldId id="306" r:id="rId8"/>
  </p:sldIdLst>
  <p:sldSz cx="9144000" cy="5143500" type="screen16x9"/>
  <p:notesSz cx="6858000" cy="9144000"/>
  <p:defaultTextStyle>
    <a:defPPr>
      <a:defRPr lang="ru-RU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E308022F-9D30-2143-8AAC-D221EDD09F5B}">
          <p14:sldIdLst>
            <p14:sldId id="276"/>
            <p14:sldId id="279"/>
            <p14:sldId id="267"/>
            <p14:sldId id="308"/>
            <p14:sldId id="260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3E3"/>
    <a:srgbClr val="333333"/>
    <a:srgbClr val="8FD01A"/>
    <a:srgbClr val="FF6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7000"/>
  </p:normalViewPr>
  <p:slideViewPr>
    <p:cSldViewPr snapToGrid="0" snapToObjects="1">
      <p:cViewPr varScale="1">
        <p:scale>
          <a:sx n="131" d="100"/>
          <a:sy n="131" d="100"/>
        </p:scale>
        <p:origin x="144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F55B2-C050-7E43-8179-B54C6F8B478B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2B9F6-34BA-4542-9363-CFC60566BE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691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4482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2857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83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52275" y="794479"/>
            <a:ext cx="4991725" cy="43490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rgbClr val="00B3E3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Чтобы добавить фото, перетащите его на заполнитель или щелкните значок</a:t>
            </a:r>
            <a:endParaRPr lang="en-US" dirty="0"/>
          </a:p>
        </p:txBody>
      </p:sp>
      <p:pic>
        <p:nvPicPr>
          <p:cNvPr id="8" name="Изображение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1799"/>
          <a:stretch/>
        </p:blipFill>
        <p:spPr>
          <a:xfrm>
            <a:off x="0" y="0"/>
            <a:ext cx="9144000" cy="936000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sp>
        <p:nvSpPr>
          <p:cNvPr id="6" name="Текст 7"/>
          <p:cNvSpPr>
            <a:spLocks noGrp="1"/>
          </p:cNvSpPr>
          <p:nvPr>
            <p:ph type="body" sz="quarter" idx="11" hasCustomPrompt="1"/>
          </p:nvPr>
        </p:nvSpPr>
        <p:spPr>
          <a:xfrm>
            <a:off x="472698" y="1098733"/>
            <a:ext cx="3432240" cy="3659248"/>
          </a:xfrm>
        </p:spPr>
        <p:txBody>
          <a:bodyPr>
            <a:normAutofit/>
          </a:bodyPr>
          <a:lstStyle>
            <a:lvl1pPr marL="0" indent="0">
              <a:buClr>
                <a:srgbClr val="00B3E3"/>
              </a:buClr>
              <a:buNone/>
              <a:defRPr sz="1800" baseline="0">
                <a:solidFill>
                  <a:srgbClr val="333333"/>
                </a:solidFill>
              </a:defRPr>
            </a:lvl1pPr>
            <a:lvl2pPr>
              <a:buClr>
                <a:srgbClr val="00B3E3"/>
              </a:buClr>
              <a:defRPr>
                <a:solidFill>
                  <a:srgbClr val="333333"/>
                </a:solidFill>
              </a:defRPr>
            </a:lvl2pPr>
            <a:lvl3pPr>
              <a:buClr>
                <a:srgbClr val="00B3E3"/>
              </a:buClr>
              <a:defRPr>
                <a:solidFill>
                  <a:srgbClr val="333333"/>
                </a:solidFill>
              </a:defRPr>
            </a:lvl3pPr>
            <a:lvl4pPr>
              <a:buClr>
                <a:srgbClr val="00B3E3"/>
              </a:buClr>
              <a:defRPr>
                <a:solidFill>
                  <a:srgbClr val="333333"/>
                </a:solidFill>
              </a:defRPr>
            </a:lvl4pPr>
            <a:lvl5pPr>
              <a:buClr>
                <a:srgbClr val="00B3E3"/>
              </a:buCl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ru-RU" dirty="0"/>
              <a:t>Ваш текст</a:t>
            </a:r>
          </a:p>
        </p:txBody>
      </p:sp>
      <p:sp>
        <p:nvSpPr>
          <p:cNvPr id="7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pic>
        <p:nvPicPr>
          <p:cNvPr id="11" name="Изображение 10"/>
          <p:cNvPicPr>
            <a:picLocks noChangeAspect="1"/>
          </p:cNvPicPr>
          <p:nvPr userDrawn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798513"/>
            <a:ext cx="9143999" cy="43490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rgbClr val="00B3E3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Чтобы добавить фото, перетащите его на заполнитель или щелкните значок</a:t>
            </a:r>
            <a:endParaRPr lang="en-US" dirty="0"/>
          </a:p>
        </p:txBody>
      </p:sp>
      <p:pic>
        <p:nvPicPr>
          <p:cNvPr id="8" name="Изображение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1799"/>
          <a:stretch/>
        </p:blipFill>
        <p:spPr>
          <a:xfrm>
            <a:off x="0" y="0"/>
            <a:ext cx="9144000" cy="936000"/>
          </a:xfrm>
          <a:prstGeom prst="rect">
            <a:avLst/>
          </a:prstGeom>
        </p:spPr>
      </p:pic>
      <p:sp>
        <p:nvSpPr>
          <p:cNvPr id="6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pic>
        <p:nvPicPr>
          <p:cNvPr id="11" name="Изображение 10"/>
          <p:cNvPicPr>
            <a:picLocks noChangeAspect="1"/>
          </p:cNvPicPr>
          <p:nvPr userDrawn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83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04"/>
          <a:stretch/>
        </p:blipFill>
        <p:spPr>
          <a:xfrm>
            <a:off x="0" y="0"/>
            <a:ext cx="3084163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4725" y="342900"/>
            <a:ext cx="2461325" cy="1200150"/>
          </a:xfrm>
        </p:spPr>
        <p:txBody>
          <a:bodyPr anchor="t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слайда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8888" y="1179427"/>
            <a:ext cx="5261675" cy="321636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725" y="1543050"/>
            <a:ext cx="2461325" cy="2858691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3300063" y="691337"/>
            <a:ext cx="5270500" cy="48808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00B3E3"/>
                </a:solidFill>
              </a:defRPr>
            </a:lvl1pPr>
          </a:lstStyle>
          <a:p>
            <a:pPr lvl="0"/>
            <a:r>
              <a:rPr lang="ru-RU" dirty="0"/>
              <a:t>Образец подзаголовка</a:t>
            </a:r>
          </a:p>
        </p:txBody>
      </p:sp>
      <p:pic>
        <p:nvPicPr>
          <p:cNvPr id="12" name="Изображение 11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410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949" y="1121980"/>
            <a:ext cx="3114070" cy="466596"/>
          </a:xfrm>
        </p:spPr>
        <p:txBody>
          <a:bodyPr anchor="t">
            <a:normAutofit/>
          </a:bodyPr>
          <a:lstStyle>
            <a:lvl1pPr>
              <a:defRPr sz="2000">
                <a:solidFill>
                  <a:srgbClr val="00B3E3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1121980"/>
            <a:ext cx="5256609" cy="402152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rgbClr val="00B3E3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Чтобы добавить фото, перетащите его на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949" y="1588576"/>
            <a:ext cx="3114070" cy="311515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8" name="Изображение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1799"/>
          <a:stretch/>
        </p:blipFill>
        <p:spPr>
          <a:xfrm>
            <a:off x="0" y="0"/>
            <a:ext cx="9144000" cy="936000"/>
          </a:xfrm>
          <a:prstGeom prst="rect">
            <a:avLst/>
          </a:prstGeom>
        </p:spPr>
      </p:pic>
      <p:sp>
        <p:nvSpPr>
          <p:cNvPr id="9" name="Текст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pic>
        <p:nvPicPr>
          <p:cNvPr id="10" name="Изображение 9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00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201"/>
            <a:ext cx="9142285" cy="5143232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652126" y="257872"/>
            <a:ext cx="1260000" cy="1260000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dirty="0"/>
              <a:t>Чтобы добавить фото, перетащите его на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49452" y="1644902"/>
            <a:ext cx="3665348" cy="276887"/>
          </a:xfrm>
        </p:spPr>
        <p:txBody>
          <a:bodyPr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Имя Фамилия</a:t>
            </a:r>
            <a:endParaRPr lang="ru-RU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449452" y="1931621"/>
            <a:ext cx="3665348" cy="276887"/>
          </a:xfr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5339167" y="1171402"/>
            <a:ext cx="3215898" cy="276887"/>
          </a:xfrm>
        </p:spPr>
        <p:txBody>
          <a:bodyPr>
            <a:normAutofit/>
          </a:bodyPr>
          <a:lstStyle>
            <a:lvl1pPr marL="0" indent="0" algn="l">
              <a:buNone/>
              <a:defRPr sz="1200" b="0" baseline="0">
                <a:solidFill>
                  <a:srgbClr val="33333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Ваш номер телефона</a:t>
            </a:r>
            <a:endParaRPr lang="ru-RU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5339167" y="1534137"/>
            <a:ext cx="3215898" cy="276887"/>
          </a:xfrm>
        </p:spPr>
        <p:txBody>
          <a:bodyPr>
            <a:normAutofit/>
          </a:bodyPr>
          <a:lstStyle>
            <a:lvl1pPr marL="0" indent="0" algn="l">
              <a:buNone/>
              <a:defRPr sz="1200" b="0" baseline="0">
                <a:solidFill>
                  <a:srgbClr val="33333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Ваш </a:t>
            </a:r>
            <a:r>
              <a:rPr lang="en-US" dirty="0"/>
              <a:t>e-mail</a:t>
            </a:r>
            <a:endParaRPr lang="ru-RU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5339167" y="1893651"/>
            <a:ext cx="3215898" cy="276887"/>
          </a:xfrm>
        </p:spPr>
        <p:txBody>
          <a:bodyPr>
            <a:normAutofit/>
          </a:bodyPr>
          <a:lstStyle>
            <a:lvl1pPr marL="0" indent="0" algn="l">
              <a:buNone/>
              <a:defRPr sz="1200" b="0" baseline="0">
                <a:solidFill>
                  <a:srgbClr val="33333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Ваш </a:t>
            </a:r>
            <a:r>
              <a:rPr lang="en-US" dirty="0"/>
              <a:t>skype</a:t>
            </a:r>
            <a:endParaRPr lang="ru-RU" dirty="0"/>
          </a:p>
        </p:txBody>
      </p:sp>
      <p:pic>
        <p:nvPicPr>
          <p:cNvPr id="11" name="Изображение 10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26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7782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7904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23948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549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91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617"/>
          <a:stretch/>
        </p:blipFill>
        <p:spPr>
          <a:xfrm>
            <a:off x="0" y="0"/>
            <a:ext cx="9144000" cy="94539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949" y="1098140"/>
            <a:ext cx="3868340" cy="617934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rgbClr val="00B3E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49" y="1716074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098140"/>
            <a:ext cx="3887391" cy="617934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rgbClr val="00B3E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716074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2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pic>
        <p:nvPicPr>
          <p:cNvPr id="13" name="Изображение 12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687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809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8395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54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924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6120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639F-12A3-484C-A9D8-A84899F9AC6A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465BC-AB94-354A-823F-684485C888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479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617"/>
          <a:stretch/>
        </p:blipFill>
        <p:spPr>
          <a:xfrm>
            <a:off x="0" y="0"/>
            <a:ext cx="9144000" cy="94539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949" y="1098140"/>
            <a:ext cx="3868340" cy="617934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rgbClr val="00B3E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49" y="1716074"/>
            <a:ext cx="3868340" cy="306515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2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sp>
        <p:nvSpPr>
          <p:cNvPr id="13" name="Текст 7"/>
          <p:cNvSpPr>
            <a:spLocks noGrp="1"/>
          </p:cNvSpPr>
          <p:nvPr>
            <p:ph type="body" sz="quarter" idx="11"/>
          </p:nvPr>
        </p:nvSpPr>
        <p:spPr>
          <a:xfrm>
            <a:off x="4579843" y="1098140"/>
            <a:ext cx="4006218" cy="3683087"/>
          </a:xfrm>
        </p:spPr>
        <p:txBody>
          <a:bodyPr/>
          <a:lstStyle>
            <a:lvl1pPr>
              <a:buClr>
                <a:srgbClr val="00B3E3"/>
              </a:buClr>
              <a:defRPr>
                <a:solidFill>
                  <a:srgbClr val="333333"/>
                </a:solidFill>
              </a:defRPr>
            </a:lvl1pPr>
            <a:lvl2pPr>
              <a:buClr>
                <a:srgbClr val="00B3E3"/>
              </a:buClr>
              <a:defRPr>
                <a:solidFill>
                  <a:srgbClr val="333333"/>
                </a:solidFill>
              </a:defRPr>
            </a:lvl2pPr>
            <a:lvl3pPr>
              <a:buClr>
                <a:srgbClr val="00B3E3"/>
              </a:buClr>
              <a:defRPr>
                <a:solidFill>
                  <a:srgbClr val="333333"/>
                </a:solidFill>
              </a:defRPr>
            </a:lvl3pPr>
            <a:lvl4pPr>
              <a:buClr>
                <a:srgbClr val="00B3E3"/>
              </a:buClr>
              <a:defRPr>
                <a:solidFill>
                  <a:srgbClr val="333333"/>
                </a:solidFill>
              </a:defRPr>
            </a:lvl4pPr>
            <a:lvl5pPr>
              <a:buClr>
                <a:srgbClr val="00B3E3"/>
              </a:buCl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10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B509-A970-B149-9ECD-5C57C83C9EAC}" type="datetimeFigureOut">
              <a:rPr lang="ru-RU" smtClean="0"/>
              <a:t>21.04.2020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DC35B-09A7-E94A-9A5F-9ABE0491C184}" type="slidenum">
              <a:rPr lang="ru-RU" smtClean="0"/>
              <a:t>‹#›</a:t>
            </a:fld>
            <a:endParaRPr lang="ru-RU"/>
          </a:p>
        </p:txBody>
      </p:sp>
      <p:pic>
        <p:nvPicPr>
          <p:cNvPr id="6" name="Изображение 5"/>
          <p:cNvPicPr>
            <a:picLocks noChangeAspect="1"/>
          </p:cNvPicPr>
          <p:nvPr userDrawn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87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13" hasCustomPrompt="1"/>
          </p:nvPr>
        </p:nvSpPr>
        <p:spPr>
          <a:xfrm>
            <a:off x="503238" y="1108075"/>
            <a:ext cx="8012112" cy="2665413"/>
          </a:xfrm>
        </p:spPr>
        <p:txBody>
          <a:bodyPr anchor="ctr">
            <a:normAutofit/>
          </a:bodyPr>
          <a:lstStyle>
            <a:lvl1pPr algn="ctr">
              <a:defRPr sz="48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ru-RU" dirty="0"/>
              <a:t>Название</a:t>
            </a:r>
          </a:p>
          <a:p>
            <a:pPr lvl="0"/>
            <a:r>
              <a:rPr lang="ru-RU" dirty="0"/>
              <a:t>раздела</a:t>
            </a:r>
          </a:p>
        </p:txBody>
      </p:sp>
      <p:pic>
        <p:nvPicPr>
          <p:cNvPr id="7" name="Изображение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7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2857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sp>
        <p:nvSpPr>
          <p:cNvPr id="11" name="Текст 10"/>
          <p:cNvSpPr>
            <a:spLocks noGrp="1"/>
          </p:cNvSpPr>
          <p:nvPr>
            <p:ph type="body" sz="quarter" idx="10" hasCustomPrompt="1"/>
          </p:nvPr>
        </p:nvSpPr>
        <p:spPr>
          <a:xfrm>
            <a:off x="464949" y="185980"/>
            <a:ext cx="8229789" cy="612533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sp>
        <p:nvSpPr>
          <p:cNvPr id="12" name="Текст 7"/>
          <p:cNvSpPr>
            <a:spLocks noGrp="1"/>
          </p:cNvSpPr>
          <p:nvPr>
            <p:ph type="body" sz="quarter" idx="11" hasCustomPrompt="1"/>
          </p:nvPr>
        </p:nvSpPr>
        <p:spPr>
          <a:xfrm>
            <a:off x="472698" y="1098733"/>
            <a:ext cx="8105614" cy="3659248"/>
          </a:xfrm>
        </p:spPr>
        <p:txBody>
          <a:bodyPr>
            <a:normAutofit/>
          </a:bodyPr>
          <a:lstStyle>
            <a:lvl1pPr marL="0" indent="0">
              <a:buClr>
                <a:srgbClr val="00B3E3"/>
              </a:buClr>
              <a:buFontTx/>
              <a:buNone/>
              <a:defRPr sz="1800" baseline="0">
                <a:solidFill>
                  <a:srgbClr val="333333"/>
                </a:solidFill>
              </a:defRPr>
            </a:lvl1pPr>
            <a:lvl2pPr>
              <a:buClr>
                <a:srgbClr val="00B3E3"/>
              </a:buClr>
              <a:defRPr>
                <a:solidFill>
                  <a:srgbClr val="333333"/>
                </a:solidFill>
              </a:defRPr>
            </a:lvl2pPr>
            <a:lvl3pPr>
              <a:buClr>
                <a:srgbClr val="00B3E3"/>
              </a:buClr>
              <a:defRPr>
                <a:solidFill>
                  <a:srgbClr val="333333"/>
                </a:solidFill>
              </a:defRPr>
            </a:lvl3pPr>
            <a:lvl4pPr>
              <a:buClr>
                <a:srgbClr val="00B3E3"/>
              </a:buClr>
              <a:defRPr>
                <a:solidFill>
                  <a:srgbClr val="333333"/>
                </a:solidFill>
              </a:defRPr>
            </a:lvl4pPr>
            <a:lvl5pPr>
              <a:buClr>
                <a:srgbClr val="00B3E3"/>
              </a:buCl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ru-RU" dirty="0"/>
              <a:t>Ваш текст</a:t>
            </a:r>
          </a:p>
        </p:txBody>
      </p:sp>
      <p:pic>
        <p:nvPicPr>
          <p:cNvPr id="8" name="Изображение 7"/>
          <p:cNvPicPr>
            <a:picLocks noChangeAspect="1"/>
          </p:cNvPicPr>
          <p:nvPr userDrawn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65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0"/>
          <a:stretch/>
        </p:blipFill>
        <p:spPr>
          <a:xfrm>
            <a:off x="0" y="0"/>
            <a:ext cx="3029919" cy="5143500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>
          <a:xfrm>
            <a:off x="6169025" y="0"/>
            <a:ext cx="2974975" cy="5143500"/>
          </a:xfr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rgbClr val="00B3E3"/>
                </a:solidFill>
              </a:defRPr>
            </a:lvl1pPr>
          </a:lstStyle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Чтобы добавить фото, перетащите его на заполнитель или щелкните значок</a:t>
            </a:r>
            <a:endParaRPr lang="en-US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1"/>
          </p:nvPr>
        </p:nvSpPr>
        <p:spPr>
          <a:xfrm>
            <a:off x="3130550" y="293688"/>
            <a:ext cx="2828925" cy="4541837"/>
          </a:xfrm>
        </p:spPr>
        <p:txBody>
          <a:bodyPr/>
          <a:lstStyle>
            <a:lvl1pPr>
              <a:buClr>
                <a:srgbClr val="00B3E3"/>
              </a:buClr>
              <a:defRPr>
                <a:solidFill>
                  <a:srgbClr val="333333"/>
                </a:solidFill>
              </a:defRPr>
            </a:lvl1pPr>
            <a:lvl2pPr>
              <a:buClr>
                <a:srgbClr val="00B3E3"/>
              </a:buClr>
              <a:defRPr>
                <a:solidFill>
                  <a:srgbClr val="333333"/>
                </a:solidFill>
              </a:defRPr>
            </a:lvl2pPr>
            <a:lvl3pPr>
              <a:buClr>
                <a:srgbClr val="00B3E3"/>
              </a:buClr>
              <a:defRPr>
                <a:solidFill>
                  <a:srgbClr val="333333"/>
                </a:solidFill>
              </a:defRPr>
            </a:lvl3pPr>
            <a:lvl4pPr>
              <a:buClr>
                <a:srgbClr val="00B3E3"/>
              </a:buClr>
              <a:defRPr>
                <a:solidFill>
                  <a:srgbClr val="333333"/>
                </a:solidFill>
              </a:defRPr>
            </a:lvl4pPr>
            <a:lvl5pPr>
              <a:buClr>
                <a:srgbClr val="00B3E3"/>
              </a:buCl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5425" y="364533"/>
            <a:ext cx="2409825" cy="1998663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pic>
        <p:nvPicPr>
          <p:cNvPr id="12" name="Изображение 11"/>
          <p:cNvPicPr>
            <a:picLocks noChangeAspect="1"/>
          </p:cNvPicPr>
          <p:nvPr userDrawn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39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74704" cy="5143500"/>
          </a:xfrm>
          <a:prstGeom prst="rect">
            <a:avLst/>
          </a:prstGeom>
        </p:spPr>
      </p:pic>
      <p:sp>
        <p:nvSpPr>
          <p:cNvPr id="7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5425" y="364533"/>
            <a:ext cx="2409825" cy="1998663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1" hasCustomPrompt="1"/>
          </p:nvPr>
        </p:nvSpPr>
        <p:spPr>
          <a:xfrm>
            <a:off x="3146156" y="364532"/>
            <a:ext cx="5432156" cy="4051501"/>
          </a:xfrm>
        </p:spPr>
        <p:txBody>
          <a:bodyPr>
            <a:normAutofit/>
          </a:bodyPr>
          <a:lstStyle>
            <a:lvl1pPr marL="0" indent="0">
              <a:buClr>
                <a:srgbClr val="00B3E3"/>
              </a:buClr>
              <a:buFontTx/>
              <a:buNone/>
              <a:defRPr sz="1800" baseline="0">
                <a:solidFill>
                  <a:srgbClr val="333333"/>
                </a:solidFill>
              </a:defRPr>
            </a:lvl1pPr>
            <a:lvl2pPr>
              <a:buClr>
                <a:srgbClr val="00B3E3"/>
              </a:buClr>
              <a:defRPr>
                <a:solidFill>
                  <a:srgbClr val="333333"/>
                </a:solidFill>
              </a:defRPr>
            </a:lvl2pPr>
            <a:lvl3pPr>
              <a:buClr>
                <a:srgbClr val="00B3E3"/>
              </a:buClr>
              <a:defRPr>
                <a:solidFill>
                  <a:srgbClr val="333333"/>
                </a:solidFill>
              </a:defRPr>
            </a:lvl3pPr>
            <a:lvl4pPr>
              <a:buClr>
                <a:srgbClr val="00B3E3"/>
              </a:buClr>
              <a:defRPr>
                <a:solidFill>
                  <a:srgbClr val="333333"/>
                </a:solidFill>
              </a:defRPr>
            </a:lvl4pPr>
            <a:lvl5pPr>
              <a:buClr>
                <a:srgbClr val="00B3E3"/>
              </a:buCl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ru-RU" dirty="0"/>
              <a:t>Ваш текст</a:t>
            </a:r>
          </a:p>
        </p:txBody>
      </p:sp>
      <p:pic>
        <p:nvPicPr>
          <p:cNvPr id="11" name="Изображение 10"/>
          <p:cNvPicPr>
            <a:picLocks noChangeAspect="1"/>
          </p:cNvPicPr>
          <p:nvPr userDrawn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40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653" y="4285995"/>
            <a:ext cx="692010" cy="61512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74704" cy="5143500"/>
          </a:xfrm>
          <a:prstGeom prst="rect">
            <a:avLst/>
          </a:prstGeom>
        </p:spPr>
      </p:pic>
      <p:sp>
        <p:nvSpPr>
          <p:cNvPr id="5" name="Текст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5425" y="364533"/>
            <a:ext cx="2409825" cy="1998663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Название слайда</a:t>
            </a:r>
          </a:p>
        </p:txBody>
      </p:sp>
      <p:sp>
        <p:nvSpPr>
          <p:cNvPr id="6" name="Текст 7"/>
          <p:cNvSpPr>
            <a:spLocks noGrp="1"/>
          </p:cNvSpPr>
          <p:nvPr>
            <p:ph type="body" sz="quarter" idx="11"/>
          </p:nvPr>
        </p:nvSpPr>
        <p:spPr>
          <a:xfrm>
            <a:off x="3130550" y="293688"/>
            <a:ext cx="5447762" cy="4541837"/>
          </a:xfrm>
        </p:spPr>
        <p:txBody>
          <a:bodyPr numCol="2">
            <a:norm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B3E3"/>
              </a:buClr>
              <a:buSzTx/>
              <a:buFontTx/>
              <a:buNone/>
              <a:tabLst/>
              <a:defRPr sz="2000">
                <a:solidFill>
                  <a:srgbClr val="333333"/>
                </a:solidFill>
              </a:defRPr>
            </a:lvl1pPr>
            <a:lvl2pPr marL="514350" indent="-171450">
              <a:buClr>
                <a:srgbClr val="00B3E3"/>
              </a:buClr>
              <a:buFontTx/>
              <a:buBlip>
                <a:blip r:embed="rId4"/>
              </a:buBlip>
              <a:defRPr>
                <a:solidFill>
                  <a:srgbClr val="333333"/>
                </a:solidFill>
              </a:defRPr>
            </a:lvl2pPr>
            <a:lvl3pPr marL="857250" indent="-171450">
              <a:buClr>
                <a:srgbClr val="00B3E3"/>
              </a:buClr>
              <a:buFontTx/>
              <a:buBlip>
                <a:blip r:embed="rId4"/>
              </a:buBlip>
              <a:defRPr>
                <a:solidFill>
                  <a:srgbClr val="333333"/>
                </a:solidFill>
              </a:defRPr>
            </a:lvl3pPr>
            <a:lvl4pPr marL="1200150" indent="-171450">
              <a:buClr>
                <a:srgbClr val="00B3E3"/>
              </a:buClr>
              <a:buFontTx/>
              <a:buBlip>
                <a:blip r:embed="rId4"/>
              </a:buBlip>
              <a:defRPr>
                <a:solidFill>
                  <a:srgbClr val="333333"/>
                </a:solidFill>
              </a:defRPr>
            </a:lvl4pPr>
            <a:lvl5pPr marL="1543050" indent="-171450">
              <a:buClr>
                <a:srgbClr val="00B3E3"/>
              </a:buClr>
              <a:buFontTx/>
              <a:buBlip>
                <a:blip r:embed="rId4"/>
              </a:buBlip>
              <a:defRPr>
                <a:solidFill>
                  <a:srgbClr val="333333"/>
                </a:solidFill>
              </a:defRPr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B3E3"/>
              </a:buClr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/>
              <a:t>Образец текста</a:t>
            </a:r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B3E3"/>
              </a:buClr>
              <a:buSzTx/>
              <a:buFontTx/>
              <a:buBlip>
                <a:blip r:embed="rId4"/>
              </a:buBlip>
              <a:tabLst/>
              <a:defRPr/>
            </a:pPr>
            <a:endParaRPr lang="ru-RU" dirty="0"/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B3E3"/>
              </a:buClr>
              <a:buSzTx/>
              <a:buFontTx/>
              <a:buBlip>
                <a:blip r:embed="rId4"/>
              </a:buBlip>
              <a:tabLst/>
              <a:defRPr/>
            </a:pPr>
            <a:endParaRPr lang="ru-RU" dirty="0"/>
          </a:p>
        </p:txBody>
      </p:sp>
      <p:pic>
        <p:nvPicPr>
          <p:cNvPr id="8" name="Изображение 7"/>
          <p:cNvPicPr>
            <a:picLocks noChangeAspect="1"/>
          </p:cNvPicPr>
          <p:nvPr userDrawn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921" y="4408013"/>
            <a:ext cx="518362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94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fld id="{E796B509-A970-B149-9ECD-5C57C83C9EAC}" type="datetimeFigureOut">
              <a:rPr lang="ru-RU" smtClean="0"/>
              <a:pPr/>
              <a:t>21.04.2020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fld id="{E19DC35B-09A7-E94A-9A5F-9ABE0491C18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766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91" r:id="rId3"/>
    <p:sldLayoutId id="2147483667" r:id="rId4"/>
    <p:sldLayoutId id="2147483673" r:id="rId5"/>
    <p:sldLayoutId id="2147483674" r:id="rId6"/>
    <p:sldLayoutId id="2147483688" r:id="rId7"/>
    <p:sldLayoutId id="2147483689" r:id="rId8"/>
    <p:sldLayoutId id="2147483690" r:id="rId9"/>
    <p:sldLayoutId id="2147483675" r:id="rId10"/>
    <p:sldLayoutId id="2147483672" r:id="rId11"/>
    <p:sldLayoutId id="2147483668" r:id="rId12"/>
    <p:sldLayoutId id="2147483669" r:id="rId13"/>
    <p:sldLayoutId id="214748369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B3E3"/>
        </a:buClr>
        <a:buFont typeface="Arial" panose="020B0604020202020204" pitchFamily="34" charset="0"/>
        <a:buChar char="•"/>
        <a:defRPr sz="2100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B3E3"/>
        </a:buClr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B3E3"/>
        </a:buClr>
        <a:buFont typeface="Arial" panose="020B0604020202020204" pitchFamily="34" charset="0"/>
        <a:buChar char="•"/>
        <a:defRPr sz="1500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B3E3"/>
        </a:buClr>
        <a:buFont typeface="Arial" panose="020B0604020202020204" pitchFamily="34" charset="0"/>
        <a:buChar char="•"/>
        <a:defRPr sz="1350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B3E3"/>
        </a:buClr>
        <a:buFont typeface="Arial" panose="020B0604020202020204" pitchFamily="34" charset="0"/>
        <a:buChar char="•"/>
        <a:defRPr sz="1350" kern="1200">
          <a:solidFill>
            <a:srgbClr val="333333"/>
          </a:solidFill>
          <a:latin typeface="Gotham Pro" charset="0"/>
          <a:ea typeface="Gotham Pro" charset="0"/>
          <a:cs typeface="Gotham Pro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текста</a:t>
            </a:r>
            <a:endParaRPr lang="en-US" dirty="0"/>
          </a:p>
          <a:p>
            <a:pPr lvl="1"/>
            <a:r>
              <a:rPr lang="en-US" dirty="0" err="1"/>
              <a:t>Второй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2"/>
            <a:r>
              <a:rPr lang="en-US" dirty="0" err="1"/>
              <a:t>Третий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3"/>
            <a:r>
              <a:rPr lang="en-US" dirty="0" err="1"/>
              <a:t>Четвертый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4"/>
            <a:r>
              <a:rPr lang="en-US" dirty="0" err="1"/>
              <a:t>Пятый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fld id="{9F28639F-12A3-484C-A9D8-A84899F9AC6A}" type="datetimeFigureOut">
              <a:rPr lang="ru-RU" smtClean="0"/>
              <a:pPr/>
              <a:t>21.04.2020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otham Pro" charset="0"/>
                <a:ea typeface="Gotham Pro" charset="0"/>
                <a:cs typeface="Gotham Pro" charset="0"/>
              </a:defRPr>
            </a:lvl1pPr>
          </a:lstStyle>
          <a:p>
            <a:fld id="{86D465BC-AB94-354A-823F-684485C888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5126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otham Pro" charset="0"/>
          <a:ea typeface="Gotham Pro" charset="0"/>
          <a:cs typeface="Gotham Pr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hyperlink" Target="https://t.me/R4marketing" TargetMode="External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hyperlink" Target="https://netpeak.ua/" TargetMode="External"/><Relationship Id="rId15" Type="http://schemas.openxmlformats.org/officeDocument/2006/relationships/image" Target="../media/image18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14" Type="http://schemas.openxmlformats.org/officeDocument/2006/relationships/hyperlink" Target="https://learn.needfordata.ru/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7.png"/><Relationship Id="rId7" Type="http://schemas.openxmlformats.org/officeDocument/2006/relationships/hyperlink" Target="https://www.tidyverse.org/blog/2020/04/dplyr-1-0-0-rowwis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tidyverse.org/blog/2020/04/dplyr-1-0-0-colwise/" TargetMode="External"/><Relationship Id="rId5" Type="http://schemas.openxmlformats.org/officeDocument/2006/relationships/hyperlink" Target="https://www.tidyverse.org/blog/2020/03/dplyr-1-0-0-select-rename-relocate/" TargetMode="External"/><Relationship Id="rId4" Type="http://schemas.openxmlformats.org/officeDocument/2006/relationships/hyperlink" Target="https://www.tidyverse.org/blog/2020/03/dplyr-1-0-0-summarise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0583" y="1148340"/>
            <a:ext cx="78446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ru-RU" sz="5000" b="1" dirty="0">
                <a:solidFill>
                  <a:srgbClr val="00B3E3"/>
                </a:solidFill>
                <a:latin typeface="Gotham Pro Black" charset="0"/>
                <a:ea typeface="Gotham Pro Black" charset="0"/>
                <a:cs typeface="Gotham Pro Black" charset="0"/>
              </a:rPr>
              <a:t>Ч</a:t>
            </a:r>
            <a:r>
              <a:rPr lang="ru-RU" altLang="ru-RU" sz="3200" b="1" dirty="0">
                <a:solidFill>
                  <a:srgbClr val="36474F"/>
                </a:solidFill>
                <a:latin typeface="Gotham Pro Black" charset="0"/>
                <a:ea typeface="Gotham Pro Black" charset="0"/>
                <a:cs typeface="Gotham Pro Black" charset="0"/>
              </a:rPr>
              <a:t>ем нас порадует </a:t>
            </a:r>
            <a:r>
              <a:rPr lang="en-US" altLang="ru-RU" sz="3200" b="1" dirty="0" err="1">
                <a:solidFill>
                  <a:srgbClr val="36474F"/>
                </a:solidFill>
                <a:latin typeface="Gotham Pro Black" charset="0"/>
                <a:ea typeface="Gotham Pro Black" charset="0"/>
                <a:cs typeface="Gotham Pro Black" charset="0"/>
              </a:rPr>
              <a:t>dplyr</a:t>
            </a:r>
            <a:r>
              <a:rPr lang="en-US" altLang="ru-RU" sz="3200" b="1" dirty="0">
                <a:solidFill>
                  <a:srgbClr val="36474F"/>
                </a:solidFill>
                <a:latin typeface="Gotham Pro Black" charset="0"/>
                <a:ea typeface="Gotham Pro Black" charset="0"/>
                <a:cs typeface="Gotham Pro Black" charset="0"/>
              </a:rPr>
              <a:t> 1.0.0</a:t>
            </a:r>
            <a:endParaRPr lang="ru-RU" altLang="ru-RU" sz="3200" b="1" dirty="0">
              <a:solidFill>
                <a:srgbClr val="36474F"/>
              </a:solidFill>
              <a:latin typeface="Gotham Pro Black" charset="0"/>
              <a:ea typeface="Gotham Pro Black" charset="0"/>
              <a:cs typeface="Gotham Pro Black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740583" y="3629710"/>
            <a:ext cx="2053823" cy="607594"/>
          </a:xfrm>
          <a:prstGeom prst="roundRect">
            <a:avLst/>
          </a:prstGeom>
          <a:solidFill>
            <a:srgbClr val="00B3E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109079" y="3616214"/>
            <a:ext cx="663277" cy="45719"/>
          </a:xfrm>
          <a:prstGeom prst="rect">
            <a:avLst/>
          </a:prstGeom>
          <a:solidFill>
            <a:srgbClr val="00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902367" y="3764230"/>
            <a:ext cx="18920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Алексей </a:t>
            </a:r>
            <a:r>
              <a:rPr lang="ru-RU" sz="1600" dirty="0" err="1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Селезнёв</a:t>
            </a:r>
            <a:endParaRPr lang="ru-RU" sz="1600" dirty="0">
              <a:solidFill>
                <a:schemeClr val="bg1"/>
              </a:solidFill>
              <a:latin typeface="Gotham Pro" charset="0"/>
              <a:ea typeface="Gotham Pro" charset="0"/>
              <a:cs typeface="Gotham Pr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63230" y="3514078"/>
            <a:ext cx="7549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Докладчик</a:t>
            </a:r>
          </a:p>
        </p:txBody>
      </p:sp>
    </p:spTree>
    <p:extLst>
      <p:ext uri="{BB962C8B-B14F-4D97-AF65-F5344CB8AC3E}">
        <p14:creationId xmlns:p14="http://schemas.microsoft.com/office/powerpoint/2010/main" val="69917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6"/>
    </mc:Choice>
    <mc:Fallback xmlns="">
      <p:transition spd="slow" advTm="461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522"/>
          <a:stretch/>
        </p:blipFill>
        <p:spPr>
          <a:xfrm>
            <a:off x="0" y="-5923"/>
            <a:ext cx="9143999" cy="950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8462" y="157396"/>
            <a:ext cx="8102183" cy="43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ru-RU" sz="2400" b="1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Чем я занимаюсь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0654" y="3331452"/>
            <a:ext cx="2184423" cy="65364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Развиваю отдел аналитики в </a:t>
            </a:r>
            <a:r>
              <a:rPr lang="en-US" altLang="ru-RU" sz="1300" b="1" dirty="0" err="1">
                <a:solidFill>
                  <a:srgbClr val="00B3E3"/>
                </a:solidFill>
                <a:latin typeface="Gotham Pro" charset="0"/>
                <a:cs typeface="Gotham Pro" charset="0"/>
              </a:rPr>
              <a:t>Netpeak</a:t>
            </a:r>
            <a:endParaRPr lang="ru-RU" altLang="ru-RU" sz="1300" b="1" dirty="0">
              <a:solidFill>
                <a:srgbClr val="00B3E3"/>
              </a:solidFill>
              <a:latin typeface="Gotham Pro" charset="0"/>
              <a:cs typeface="Gotham Pr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88897" y="3331452"/>
            <a:ext cx="2184423" cy="6614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Веду </a:t>
            </a:r>
            <a:r>
              <a:rPr lang="en-US" altLang="ru-RU" sz="1300" dirty="0" err="1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youtube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 </a:t>
            </a: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и 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telegram</a:t>
            </a: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 канал </a:t>
            </a:r>
            <a:r>
              <a:rPr lang="en-US" altLang="ru-RU" sz="1300" b="1" dirty="0">
                <a:solidFill>
                  <a:srgbClr val="00B3E3"/>
                </a:solidFill>
                <a:latin typeface="Gotham Pro" charset="0"/>
                <a:cs typeface="Gotham Pro" charset="0"/>
              </a:rPr>
              <a:t>R4marketing</a:t>
            </a:r>
            <a:endParaRPr lang="ru-RU" altLang="ru-RU" sz="1300" b="1" dirty="0">
              <a:solidFill>
                <a:srgbClr val="00B3E3"/>
              </a:solidFill>
              <a:latin typeface="Gotham Pro" charset="0"/>
              <a:cs typeface="Gotham Pr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50340" y="3331452"/>
            <a:ext cx="2184423" cy="155388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Разрабатываю 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R </a:t>
            </a: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пакеты для интернет маркетинга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: </a:t>
            </a:r>
            <a:r>
              <a:rPr lang="en-US" altLang="ru-RU" sz="1300" b="1" dirty="0">
                <a:solidFill>
                  <a:srgbClr val="00B3E3"/>
                </a:solidFill>
                <a:latin typeface="Gotham Pro" charset="0"/>
                <a:cs typeface="Gotham Pro" charset="0"/>
              </a:rPr>
              <a:t>rfacebookstat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, </a:t>
            </a:r>
            <a:r>
              <a:rPr lang="en-US" altLang="ru-RU" sz="1300" b="1" dirty="0" err="1">
                <a:solidFill>
                  <a:srgbClr val="00B3E3"/>
                </a:solidFill>
                <a:latin typeface="Gotham Pro" charset="0"/>
                <a:cs typeface="Gotham Pro" charset="0"/>
              </a:rPr>
              <a:t>rvkstat</a:t>
            </a:r>
            <a:r>
              <a:rPr lang="en-US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, </a:t>
            </a:r>
            <a:r>
              <a:rPr lang="en-US" altLang="ru-RU" sz="1300" b="1" dirty="0" err="1">
                <a:solidFill>
                  <a:srgbClr val="00B3E3"/>
                </a:solidFill>
                <a:latin typeface="Gotham Pro" charset="0"/>
                <a:cs typeface="Gotham Pro" charset="0"/>
              </a:rPr>
              <a:t>ryandexdirect</a:t>
            </a:r>
            <a:endParaRPr lang="ru-RU" altLang="ru-RU" sz="1300" b="1" dirty="0">
              <a:solidFill>
                <a:srgbClr val="00B3E3"/>
              </a:solidFill>
              <a:latin typeface="Gotham Pro" charset="0"/>
              <a:cs typeface="Gotham Pro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33118" y="3331452"/>
            <a:ext cx="2184423" cy="95372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altLang="ru-RU" sz="13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Преподаю на онлайн курсе </a:t>
            </a:r>
            <a:r>
              <a:rPr lang="ru-RU" altLang="ru-RU" sz="1300" b="1" dirty="0">
                <a:solidFill>
                  <a:srgbClr val="00B3E3"/>
                </a:solidFill>
                <a:latin typeface="Gotham Pro" charset="0"/>
                <a:cs typeface="Gotham Pro" charset="0"/>
              </a:rPr>
              <a:t>Язык </a:t>
            </a:r>
            <a:r>
              <a:rPr lang="en-US" altLang="ru-RU" sz="1300" b="1" dirty="0">
                <a:solidFill>
                  <a:srgbClr val="00B3E3"/>
                </a:solidFill>
                <a:latin typeface="Gotham Pro" charset="0"/>
                <a:cs typeface="Gotham Pro" charset="0"/>
              </a:rPr>
              <a:t>R </a:t>
            </a:r>
            <a:r>
              <a:rPr lang="ru-RU" altLang="ru-RU" sz="1300" b="1" dirty="0">
                <a:solidFill>
                  <a:srgbClr val="00B3E3"/>
                </a:solidFill>
                <a:latin typeface="Gotham Pro" charset="0"/>
                <a:cs typeface="Gotham Pro" charset="0"/>
              </a:rPr>
              <a:t>для интернет маркетинга</a:t>
            </a:r>
          </a:p>
        </p:txBody>
      </p:sp>
      <p:pic>
        <p:nvPicPr>
          <p:cNvPr id="5" name="Рисунок 4">
            <a:hlinkClick r:id="rId3"/>
            <a:extLst>
              <a:ext uri="{FF2B5EF4-FFF2-40B4-BE49-F238E27FC236}">
                <a16:creationId xmlns:a16="http://schemas.microsoft.com/office/drawing/2014/main" id="{5CD0E7AA-45FA-482E-97A2-EA7254F35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706" y="1387184"/>
            <a:ext cx="1828804" cy="1828804"/>
          </a:xfrm>
          <a:prstGeom prst="rect">
            <a:avLst/>
          </a:prstGeom>
        </p:spPr>
      </p:pic>
      <p:pic>
        <p:nvPicPr>
          <p:cNvPr id="7" name="Рисунок 6">
            <a:hlinkClick r:id="rId5"/>
            <a:extLst>
              <a:ext uri="{FF2B5EF4-FFF2-40B4-BE49-F238E27FC236}">
                <a16:creationId xmlns:a16="http://schemas.microsoft.com/office/drawing/2014/main" id="{D59F71DA-845A-4E28-97C3-A9C9044CF0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462" y="1387183"/>
            <a:ext cx="1828805" cy="1828805"/>
          </a:xfrm>
          <a:prstGeom prst="rect">
            <a:avLst/>
          </a:prstGeom>
        </p:spPr>
      </p:pic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6207243E-3665-429D-BF09-5C57D08CFCAD}"/>
              </a:ext>
            </a:extLst>
          </p:cNvPr>
          <p:cNvGrpSpPr/>
          <p:nvPr/>
        </p:nvGrpSpPr>
        <p:grpSpPr>
          <a:xfrm>
            <a:off x="4526600" y="1271721"/>
            <a:ext cx="2031901" cy="1944267"/>
            <a:chOff x="4477958" y="1387183"/>
            <a:chExt cx="2031901" cy="1944267"/>
          </a:xfrm>
        </p:grpSpPr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CD2E8B14-5658-488F-AE67-1FDD0381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16608" y="1387183"/>
              <a:ext cx="677300" cy="784518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E9E579FB-C6ED-41D8-B4CC-916D5F6D9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77958" y="1967057"/>
              <a:ext cx="677301" cy="784519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87892A8-D35D-4045-8859-EBAD9811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93908" y="1387183"/>
              <a:ext cx="677301" cy="784519"/>
            </a:xfrm>
            <a:prstGeom prst="rect">
              <a:avLst/>
            </a:prstGeom>
          </p:spPr>
        </p:pic>
        <p:pic>
          <p:nvPicPr>
            <p:cNvPr id="20" name="Рисунок 19">
              <a:extLst>
                <a:ext uri="{FF2B5EF4-FFF2-40B4-BE49-F238E27FC236}">
                  <a16:creationId xmlns:a16="http://schemas.microsoft.com/office/drawing/2014/main" id="{E29703E4-FBB6-4AC1-976A-A3F386A9F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832557" y="1967057"/>
              <a:ext cx="677302" cy="784519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330556DB-DDD2-4076-B302-34498E092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493907" y="2546932"/>
              <a:ext cx="677300" cy="784518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2529EA92-61B4-44FA-9666-AF646DB30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155254" y="1967055"/>
              <a:ext cx="677301" cy="784519"/>
            </a:xfrm>
            <a:prstGeom prst="rect">
              <a:avLst/>
            </a:prstGeom>
          </p:spPr>
        </p:pic>
        <p:pic>
          <p:nvPicPr>
            <p:cNvPr id="26" name="Рисунок 25">
              <a:extLst>
                <a:ext uri="{FF2B5EF4-FFF2-40B4-BE49-F238E27FC236}">
                  <a16:creationId xmlns:a16="http://schemas.microsoft.com/office/drawing/2014/main" id="{1AE0A265-A345-49FA-A164-A3E70A113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823390" y="2546928"/>
              <a:ext cx="677300" cy="784518"/>
            </a:xfrm>
            <a:prstGeom prst="rect">
              <a:avLst/>
            </a:prstGeom>
          </p:spPr>
        </p:pic>
      </p:grpSp>
      <p:pic>
        <p:nvPicPr>
          <p:cNvPr id="33" name="Рисунок 32">
            <a:hlinkClick r:id="rId14"/>
            <a:extLst>
              <a:ext uri="{FF2B5EF4-FFF2-40B4-BE49-F238E27FC236}">
                <a16:creationId xmlns:a16="http://schemas.microsoft.com/office/drawing/2014/main" id="{EF5E635B-39E5-4CB4-8E78-20BB5654C16C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89078" y="1271721"/>
            <a:ext cx="1872502" cy="187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215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522"/>
          <a:stretch/>
        </p:blipFill>
        <p:spPr>
          <a:xfrm>
            <a:off x="0" y="-5923"/>
            <a:ext cx="9143999" cy="950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8462" y="157396"/>
            <a:ext cx="8102183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ru-RU" sz="2400" b="1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Что такое </a:t>
            </a:r>
            <a:r>
              <a:rPr lang="en-US" sz="2400" b="1" dirty="0" err="1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dplyr</a:t>
            </a:r>
            <a:endParaRPr lang="ru-RU" sz="2400" b="1" dirty="0">
              <a:solidFill>
                <a:schemeClr val="bg1"/>
              </a:solidFill>
              <a:latin typeface="Gotham Pro" charset="0"/>
              <a:ea typeface="Gotham Pro" charset="0"/>
              <a:cs typeface="Gotham Pro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BEBA8D-632B-498C-ADC4-BCF00C2C7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78" y="944380"/>
            <a:ext cx="3420258" cy="3961928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DCE7D28-8B6B-4483-9AC7-41FC6017A8E7}"/>
              </a:ext>
            </a:extLst>
          </p:cNvPr>
          <p:cNvSpPr/>
          <p:nvPr/>
        </p:nvSpPr>
        <p:spPr>
          <a:xfrm>
            <a:off x="4302339" y="1852679"/>
            <a:ext cx="45723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800" b="1" dirty="0" err="1">
                <a:solidFill>
                  <a:srgbClr val="00B3E3"/>
                </a:solidFill>
                <a:latin typeface="Open Sans"/>
              </a:rPr>
              <a:t>dplyr</a:t>
            </a:r>
            <a:r>
              <a:rPr lang="ru-RU" sz="1800" dirty="0">
                <a:solidFill>
                  <a:srgbClr val="333333"/>
                </a:solidFill>
                <a:latin typeface="Open Sans"/>
              </a:rPr>
              <a:t> - это грамматика манипулирования данными, предоставляющая согласованный набор глаголов, которые помогут вам решить наиболее распространенные проблемы манипулирования данными</a:t>
            </a:r>
            <a:r>
              <a:rPr lang="en-US" sz="1800" dirty="0">
                <a:solidFill>
                  <a:srgbClr val="333333"/>
                </a:solidFill>
                <a:latin typeface="Gotham Pro" panose="02000503040000020004"/>
              </a:rPr>
              <a:t>.</a:t>
            </a:r>
            <a:endParaRPr lang="ru-UA" sz="1800" dirty="0"/>
          </a:p>
        </p:txBody>
      </p:sp>
    </p:spTree>
    <p:extLst>
      <p:ext uri="{BB962C8B-B14F-4D97-AF65-F5344CB8AC3E}">
        <p14:creationId xmlns:p14="http://schemas.microsoft.com/office/powerpoint/2010/main" val="1787826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522"/>
          <a:stretch/>
        </p:blipFill>
        <p:spPr>
          <a:xfrm>
            <a:off x="0" y="-5923"/>
            <a:ext cx="9143999" cy="950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8462" y="157396"/>
            <a:ext cx="8102183" cy="46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ru-RU" sz="2400" b="1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Глаголы </a:t>
            </a:r>
            <a:r>
              <a:rPr lang="en-US" sz="2400" b="1" dirty="0" err="1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dplyr</a:t>
            </a:r>
            <a:endParaRPr lang="ru-RU" sz="2400" b="1" dirty="0">
              <a:solidFill>
                <a:schemeClr val="bg1"/>
              </a:solidFill>
              <a:latin typeface="Gotham Pro" charset="0"/>
              <a:ea typeface="Gotham Pro" charset="0"/>
              <a:cs typeface="Gotham Pro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D816A3-BEB8-425E-A1BB-4608138E64EC}"/>
              </a:ext>
            </a:extLst>
          </p:cNvPr>
          <p:cNvSpPr txBox="1"/>
          <p:nvPr/>
        </p:nvSpPr>
        <p:spPr>
          <a:xfrm>
            <a:off x="438462" y="1443285"/>
            <a:ext cx="4258798" cy="2617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mutate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добавление переменных в таблицы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select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выбор переменных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filter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фильтрация строк таблиц 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 err="1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group_by</a:t>
            </a: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группировка данных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 err="1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summarise</a:t>
            </a: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агрегация данных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arrange – </a:t>
            </a:r>
            <a:r>
              <a:rPr lang="ru-RU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сортировка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2664E0C-F5A9-4D02-8BF2-FFD9E5F536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270" r="-3478"/>
          <a:stretch/>
        </p:blipFill>
        <p:spPr>
          <a:xfrm>
            <a:off x="3982338" y="1254808"/>
            <a:ext cx="4723200" cy="354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1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Изображение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522"/>
          <a:stretch/>
        </p:blipFill>
        <p:spPr>
          <a:xfrm>
            <a:off x="0" y="-5923"/>
            <a:ext cx="9143999" cy="950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8462" y="157396"/>
            <a:ext cx="8102183" cy="43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ru-RU" sz="2400" b="1" dirty="0">
                <a:solidFill>
                  <a:schemeClr val="bg1"/>
                </a:solidFill>
                <a:latin typeface="Gotham Pro" charset="0"/>
                <a:ea typeface="Gotham Pro" charset="0"/>
                <a:cs typeface="Gotham Pro" charset="0"/>
              </a:rPr>
              <a:t>О чём будет идти речь?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62990" y="1649965"/>
            <a:ext cx="3371850" cy="226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ru-RU" altLang="ru-RU" sz="18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Серия статей в блоге </a:t>
            </a:r>
            <a:r>
              <a:rPr lang="en-US" altLang="ru-RU" sz="1800" dirty="0" err="1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tidyverse</a:t>
            </a:r>
            <a:r>
              <a:rPr lang="ru-RU" altLang="ru-RU" sz="18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</a:rPr>
              <a:t>:</a:t>
            </a: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4"/>
              </a:rPr>
              <a:t>New </a:t>
            </a:r>
            <a:r>
              <a:rPr lang="en-US" altLang="ru-RU" sz="1400" dirty="0" err="1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4"/>
              </a:rPr>
              <a:t>summarise</a:t>
            </a: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4"/>
              </a:rPr>
              <a:t>() features.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5"/>
              </a:rPr>
              <a:t>select(), rename(), relocate()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6"/>
              </a:rPr>
              <a:t>Working across() columns.</a:t>
            </a:r>
            <a:endParaRPr lang="en-US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ru-RU" sz="1400" dirty="0">
                <a:solidFill>
                  <a:srgbClr val="36474F"/>
                </a:solidFill>
                <a:latin typeface="Gotham Pro" charset="0"/>
                <a:ea typeface="Gotham Pro" charset="0"/>
                <a:cs typeface="Gotham Pro" charset="0"/>
                <a:hlinkClick r:id="rId7"/>
              </a:rPr>
              <a:t>Working within rows.</a:t>
            </a:r>
            <a:endParaRPr lang="ru-RU" altLang="ru-RU" sz="1400" dirty="0">
              <a:solidFill>
                <a:srgbClr val="36474F"/>
              </a:solidFill>
              <a:latin typeface="Gotham Pro" charset="0"/>
              <a:ea typeface="Gotham Pro" charset="0"/>
              <a:cs typeface="Gotham Pro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658DCC-B9BB-4835-AB8A-D91BE121A4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6124" y="1464260"/>
            <a:ext cx="2910602" cy="263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9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 9">
            <a:extLst>
              <a:ext uri="{FF2B5EF4-FFF2-40B4-BE49-F238E27FC236}">
                <a16:creationId xmlns:a16="http://schemas.microsoft.com/office/drawing/2014/main" id="{6B08C80A-502F-4944-B02E-07948D3BF1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63" r="63"/>
          <a:stretch>
            <a:fillRect/>
          </a:stretch>
        </p:blipFill>
        <p:spPr/>
      </p:pic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ru-RU" dirty="0"/>
              <a:t>Алексей </a:t>
            </a:r>
            <a:r>
              <a:rPr lang="ru-RU" dirty="0" err="1"/>
              <a:t>Селезнёв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10"/>
          </p:nvPr>
        </p:nvSpPr>
        <p:spPr/>
        <p:txBody>
          <a:bodyPr>
            <a:noAutofit/>
          </a:bodyPr>
          <a:lstStyle/>
          <a:p>
            <a:r>
              <a:rPr lang="en-US" sz="1100" dirty="0"/>
              <a:t>Head of Analytics Dept.</a:t>
            </a:r>
            <a:endParaRPr lang="ru-RU" sz="1100" dirty="0"/>
          </a:p>
        </p:txBody>
      </p:sp>
      <p:sp>
        <p:nvSpPr>
          <p:cNvPr id="5" name="Текст 4"/>
          <p:cNvSpPr>
            <a:spLocks noGrp="1"/>
          </p:cNvSpPr>
          <p:nvPr>
            <p:ph type="body" sz="half" idx="11"/>
          </p:nvPr>
        </p:nvSpPr>
        <p:spPr>
          <a:xfrm>
            <a:off x="5339167" y="1171402"/>
            <a:ext cx="3215898" cy="276887"/>
          </a:xfrm>
        </p:spPr>
        <p:txBody>
          <a:bodyPr>
            <a:noAutofit/>
          </a:bodyPr>
          <a:lstStyle/>
          <a:p>
            <a:r>
              <a:rPr lang="en-US" sz="1100" dirty="0"/>
              <a:t>(068)</a:t>
            </a:r>
            <a:r>
              <a:rPr lang="ru-RU" sz="1100" dirty="0"/>
              <a:t> </a:t>
            </a:r>
            <a:r>
              <a:rPr lang="en-US" sz="1100" dirty="0"/>
              <a:t>258-80-86</a:t>
            </a:r>
            <a:endParaRPr lang="ru-RU" sz="1100" dirty="0"/>
          </a:p>
        </p:txBody>
      </p:sp>
      <p:sp>
        <p:nvSpPr>
          <p:cNvPr id="6" name="Текст 5"/>
          <p:cNvSpPr>
            <a:spLocks noGrp="1"/>
          </p:cNvSpPr>
          <p:nvPr>
            <p:ph type="body" sz="half" idx="12"/>
          </p:nvPr>
        </p:nvSpPr>
        <p:spPr/>
        <p:txBody>
          <a:bodyPr>
            <a:noAutofit/>
          </a:bodyPr>
          <a:lstStyle/>
          <a:p>
            <a:r>
              <a:rPr lang="en-US" sz="1100" dirty="0"/>
              <a:t>a.seleznev@netpeak.net</a:t>
            </a:r>
            <a:endParaRPr lang="ru-RU" sz="1100" dirty="0"/>
          </a:p>
        </p:txBody>
      </p:sp>
      <p:sp>
        <p:nvSpPr>
          <p:cNvPr id="7" name="Текст 6"/>
          <p:cNvSpPr>
            <a:spLocks noGrp="1"/>
          </p:cNvSpPr>
          <p:nvPr>
            <p:ph type="body" sz="half" idx="13"/>
          </p:nvPr>
        </p:nvSpPr>
        <p:spPr/>
        <p:txBody>
          <a:bodyPr>
            <a:noAutofit/>
          </a:bodyPr>
          <a:lstStyle/>
          <a:p>
            <a:r>
              <a:rPr lang="en-US" sz="1100" dirty="0" err="1"/>
              <a:t>seleznev.netpeak</a:t>
            </a:r>
            <a:endParaRPr lang="ru-RU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4849541" y="421929"/>
            <a:ext cx="2383109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ru-RU" sz="1150" b="1" dirty="0">
                <a:solidFill>
                  <a:srgbClr val="333333"/>
                </a:solidFill>
                <a:latin typeface="Gotham Pro" charset="0"/>
                <a:ea typeface="Gotham Pro" charset="0"/>
                <a:cs typeface="Gotham Pro" charset="0"/>
              </a:rPr>
              <a:t>Буду рад ответить на все ваши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8306448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21391</TotalTime>
  <Words>159</Words>
  <Application>Microsoft Office PowerPoint</Application>
  <PresentationFormat>Экран (16:9)</PresentationFormat>
  <Paragraphs>29</Paragraphs>
  <Slides>6</Slides>
  <Notes>1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Calibri</vt:lpstr>
      <vt:lpstr>Gotham Pro</vt:lpstr>
      <vt:lpstr>Gotham Pro Black</vt:lpstr>
      <vt:lpstr>Open Sans</vt:lpstr>
      <vt:lpstr>Тема Office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Алексей Селезнев</cp:lastModifiedBy>
  <cp:revision>197</cp:revision>
  <dcterms:created xsi:type="dcterms:W3CDTF">2017-09-09T13:02:45Z</dcterms:created>
  <dcterms:modified xsi:type="dcterms:W3CDTF">2020-04-21T12:21:16Z</dcterms:modified>
</cp:coreProperties>
</file>